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342720" y="2328840"/>
            <a:ext cx="6171840" cy="49240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342720" y="2328840"/>
            <a:ext cx="6171840" cy="492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Master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14/03/19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/>
          <a:p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F2FAB88-6454-46E6-8E84-31682F95A4E2}" type="slidenum">
              <a:rPr b="0" lang="es-MX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7360" y="267840"/>
            <a:ext cx="6857640" cy="84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39" name="11 Imagen" descr=""/>
          <p:cNvPicPr/>
          <p:nvPr/>
        </p:nvPicPr>
        <p:blipFill>
          <a:blip r:embed="rId1"/>
          <a:srcRect l="65709" t="18384" r="16050" b="60763"/>
          <a:stretch/>
        </p:blipFill>
        <p:spPr>
          <a:xfrm>
            <a:off x="6091200" y="496440"/>
            <a:ext cx="565200" cy="645840"/>
          </a:xfrm>
          <a:prstGeom prst="rect">
            <a:avLst/>
          </a:prstGeom>
          <a:ln>
            <a:noFill/>
          </a:ln>
        </p:spPr>
      </p:pic>
      <p:pic>
        <p:nvPicPr>
          <p:cNvPr id="40" name="Picture 8" descr=""/>
          <p:cNvPicPr/>
          <p:nvPr/>
        </p:nvPicPr>
        <p:blipFill>
          <a:blip r:embed="rId2"/>
          <a:stretch/>
        </p:blipFill>
        <p:spPr>
          <a:xfrm>
            <a:off x="432000" y="594360"/>
            <a:ext cx="1316160" cy="449280"/>
          </a:xfrm>
          <a:prstGeom prst="rect">
            <a:avLst/>
          </a:prstGeom>
          <a:ln w="9360">
            <a:noFill/>
          </a:ln>
        </p:spPr>
      </p:pic>
      <p:sp>
        <p:nvSpPr>
          <p:cNvPr id="41" name="CustomShape 2"/>
          <p:cNvSpPr/>
          <p:nvPr/>
        </p:nvSpPr>
        <p:spPr>
          <a:xfrm>
            <a:off x="3171960" y="1415880"/>
            <a:ext cx="600480" cy="203040"/>
          </a:xfrm>
          <a:custGeom>
            <a:avLst/>
            <a:gdLst/>
            <a:ahLst/>
            <a:rect l="l" t="t" r="r" b="b"/>
            <a:pathLst>
              <a:path w="241300" h="117475">
                <a:moveTo>
                  <a:pt x="0" y="114300"/>
                </a:moveTo>
                <a:lnTo>
                  <a:pt x="0" y="0"/>
                </a:lnTo>
                <a:lnTo>
                  <a:pt x="241300" y="0"/>
                </a:lnTo>
                <a:lnTo>
                  <a:pt x="241300" y="117475"/>
                </a:lnTo>
                <a:lnTo>
                  <a:pt x="241300" y="117475"/>
                </a:lnTo>
              </a:path>
            </a:pathLst>
          </a:custGeom>
          <a:noFill/>
          <a:ln w="127080">
            <a:solidFill>
              <a:srgbClr val="800000"/>
            </a:solidFill>
            <a:miter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 flipV="1">
            <a:off x="3171960" y="1887840"/>
            <a:ext cx="600480" cy="131400"/>
          </a:xfrm>
          <a:custGeom>
            <a:avLst/>
            <a:gdLst/>
            <a:ahLst/>
            <a:rect l="l" t="t" r="r" b="b"/>
            <a:pathLst>
              <a:path w="241300" h="117475">
                <a:moveTo>
                  <a:pt x="0" y="114300"/>
                </a:moveTo>
                <a:lnTo>
                  <a:pt x="0" y="0"/>
                </a:lnTo>
                <a:lnTo>
                  <a:pt x="241300" y="0"/>
                </a:lnTo>
                <a:lnTo>
                  <a:pt x="241300" y="117475"/>
                </a:lnTo>
                <a:lnTo>
                  <a:pt x="241300" y="117475"/>
                </a:lnTo>
              </a:path>
            </a:pathLst>
          </a:custGeom>
          <a:noFill/>
          <a:ln w="127080">
            <a:solidFill>
              <a:srgbClr val="800000"/>
            </a:solidFill>
            <a:miter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CustomShape 4"/>
          <p:cNvSpPr/>
          <p:nvPr/>
        </p:nvSpPr>
        <p:spPr>
          <a:xfrm>
            <a:off x="255960" y="496440"/>
            <a:ext cx="6400440" cy="801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4" name="CustomShape 5"/>
          <p:cNvSpPr/>
          <p:nvPr/>
        </p:nvSpPr>
        <p:spPr>
          <a:xfrm>
            <a:off x="255960" y="1598400"/>
            <a:ext cx="6400440" cy="42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MX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Graphik Bold"/>
              </a:rPr>
              <a:t>UNIVERSIDAD POLITECNICA DE HUEJUTLA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Picture 3" descr=""/>
          <p:cNvPicPr/>
          <p:nvPr/>
        </p:nvPicPr>
        <p:blipFill>
          <a:blip r:embed="rId3"/>
          <a:stretch/>
        </p:blipFill>
        <p:spPr>
          <a:xfrm>
            <a:off x="5825880" y="645840"/>
            <a:ext cx="646560" cy="769680"/>
          </a:xfrm>
          <a:prstGeom prst="rect">
            <a:avLst/>
          </a:prstGeom>
          <a:ln>
            <a:noFill/>
          </a:ln>
        </p:spPr>
      </p:pic>
      <p:pic>
        <p:nvPicPr>
          <p:cNvPr id="46" name="Picture 6" descr=""/>
          <p:cNvPicPr/>
          <p:nvPr/>
        </p:nvPicPr>
        <p:blipFill>
          <a:blip r:embed="rId4">
            <a:lum bright="70000" contrast="-70000"/>
          </a:blip>
          <a:stretch/>
        </p:blipFill>
        <p:spPr>
          <a:xfrm>
            <a:off x="322200" y="2247480"/>
            <a:ext cx="6230160" cy="5783400"/>
          </a:xfrm>
          <a:prstGeom prst="rect">
            <a:avLst/>
          </a:prstGeom>
          <a:ln>
            <a:noFill/>
          </a:ln>
        </p:spPr>
      </p:pic>
      <p:sp>
        <p:nvSpPr>
          <p:cNvPr id="47" name="CustomShape 6"/>
          <p:cNvSpPr/>
          <p:nvPr/>
        </p:nvSpPr>
        <p:spPr>
          <a:xfrm>
            <a:off x="3960360" y="8127000"/>
            <a:ext cx="259200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s-MX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Graphik Medium"/>
              </a:rPr>
              <a:t>Enero 2017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1692360" y="2661120"/>
            <a:ext cx="4681080" cy="1852200"/>
          </a:xfrm>
          <a:prstGeom prst="rect">
            <a:avLst/>
          </a:prstGeom>
          <a:noFill/>
          <a:ln>
            <a:solidFill>
              <a:schemeClr val="tx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NOMBRE DEL EXPEDIENTE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9" name="Table 8"/>
          <p:cNvGraphicFramePr/>
          <p:nvPr/>
        </p:nvGraphicFramePr>
        <p:xfrm>
          <a:off x="322200" y="4765680"/>
          <a:ext cx="6284520" cy="1428480"/>
        </p:xfrm>
        <a:graphic>
          <a:graphicData uri="http://schemas.openxmlformats.org/drawingml/2006/table">
            <a:tbl>
              <a:tblPr/>
              <a:tblGrid>
                <a:gridCol w="885600"/>
                <a:gridCol w="743040"/>
                <a:gridCol w="695520"/>
                <a:gridCol w="636480"/>
                <a:gridCol w="556920"/>
                <a:gridCol w="716040"/>
                <a:gridCol w="428040"/>
                <a:gridCol w="515880"/>
                <a:gridCol w="487800"/>
                <a:gridCol w="619200"/>
              </a:tblGrid>
              <a:tr h="244080">
                <a:tc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SECCIÓN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SERIE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SUB SERIE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TIEMPO DE GUARDA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FECHA DE APERTURA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 rowSpan="1">
                  <a:tcPr>
                    <a:solidFill>
                      <a:srgbClr val="729fcf"/>
                    </a:solidFill>
                  </a:tcPr>
                </a:tc>
                <a:tc gridSpan="2"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FECHA DE CIERRE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 rowSpan="1">
                  <a:tcPr>
                    <a:solidFill>
                      <a:srgbClr val="729fcf"/>
                    </a:solidFill>
                  </a:tcPr>
                </a:tc>
              </a:tr>
              <a:tr h="396360">
                <a:tc vMerge="1">
                  <a:tcPr>
                    <a:solidFill>
                      <a:srgbClr val="729fcf"/>
                    </a:solidFill>
                  </a:tcPr>
                </a:tc>
                <a:tc vMerge="1">
                  <a:tcPr>
                    <a:solidFill>
                      <a:srgbClr val="729fcf"/>
                    </a:solidFill>
                  </a:tcPr>
                </a:tc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AT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AC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TOTAL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 gridSpan="1">
                  <a:tcPr>
                    <a:solidFill>
                      <a:srgbClr val="729fcf"/>
                    </a:solidFill>
                  </a:tcPr>
                </a:tc>
                <a:tc vMerge="1" hMerge="1">
                  <a:tcPr>
                    <a:solidFill>
                      <a:srgbClr val="729fcf"/>
                    </a:solidFill>
                  </a:tcPr>
                </a:tc>
                <a:tc vMerge="1" gridSpan="1">
                  <a:tcPr>
                    <a:solidFill>
                      <a:srgbClr val="729fcf"/>
                    </a:solidFill>
                  </a:tcPr>
                </a:tc>
                <a:tc vMerge="1" hMerge="1">
                  <a:tcPr>
                    <a:solidFill>
                      <a:srgbClr val="729fcf"/>
                    </a:solidFill>
                  </a:tcPr>
                </a:tc>
              </a:tr>
              <a:tr h="457560"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44080">
                <a:tc gridSpan="2"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9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CLASIFICACIÓN DE LA INFORMACIÓN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 rowSpan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1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gridSpan="2" rowSpan="2"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9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DESTINO FINAL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 rowSpan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9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9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AH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1080" rIns="9108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s-MX" sz="9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</a:t>
                      </a:r>
                      <a:endParaRPr b="0" lang="es-MX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57560">
                <a:tc vMerge="1" gridSpan="1">
                  <a:tcPr>
                    <a:solidFill>
                      <a:srgbClr val="729fcf"/>
                    </a:solidFill>
                  </a:tcPr>
                </a:tc>
                <a:tc vMerge="1" hMerge="1">
                  <a:tcPr>
                    <a:solidFill>
                      <a:srgbClr val="729fc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vMerge="1" gridSpan="1">
                  <a:tcPr>
                    <a:solidFill>
                      <a:srgbClr val="729fcf"/>
                    </a:solidFill>
                  </a:tcPr>
                </a:tc>
                <a:tc vMerge="1" hMerge="1">
                  <a:tcPr>
                    <a:solidFill>
                      <a:srgbClr val="729fc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0" name="CustomShape 9"/>
          <p:cNvSpPr/>
          <p:nvPr/>
        </p:nvSpPr>
        <p:spPr>
          <a:xfrm>
            <a:off x="236160" y="6471360"/>
            <a:ext cx="613764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Descripción del expediente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Picture 2" descr=""/>
          <p:cNvPicPr/>
          <p:nvPr/>
        </p:nvPicPr>
        <p:blipFill>
          <a:blip r:embed="rId5"/>
          <a:stretch/>
        </p:blipFill>
        <p:spPr>
          <a:xfrm>
            <a:off x="3004200" y="492840"/>
            <a:ext cx="1158840" cy="922680"/>
          </a:xfrm>
          <a:prstGeom prst="rect">
            <a:avLst/>
          </a:prstGeom>
          <a:ln>
            <a:noFill/>
          </a:ln>
        </p:spPr>
      </p:pic>
      <p:pic>
        <p:nvPicPr>
          <p:cNvPr id="52" name="Imagen 24" descr=""/>
          <p:cNvPicPr/>
          <p:nvPr/>
        </p:nvPicPr>
        <p:blipFill>
          <a:blip r:embed="rId6"/>
          <a:stretch/>
        </p:blipFill>
        <p:spPr>
          <a:xfrm>
            <a:off x="623520" y="663480"/>
            <a:ext cx="1657080" cy="628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Application>LibreOffice/5.1.6.2$Linux_x86 LibreOffice_project/10m0$Build-2</Application>
  <Words>44</Words>
  <Paragraphs>24</Paragraphs>
  <Company>ITSOEH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2012-05-03T14:58:21Z</dcterms:created>
  <dc:creator>Iván Sánchez</dc:creator>
  <dc:description/>
  <dc:language>es-MX</dc:language>
  <cp:lastModifiedBy>Lic. Daniela</cp:lastModifiedBy>
  <cp:lastPrinted>2016-10-20T16:03:06Z</cp:lastPrinted>
  <dcterms:modified xsi:type="dcterms:W3CDTF">2018-10-08T14:05:35Z</dcterms:modified>
  <cp:revision>20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ITSOEH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Carta (216 x 279 mm)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