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11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10021887" cy="688816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s-M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 las notas</a:t>
            </a:r>
            <a:endParaRPr b="0" lang="es-M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s-MX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&lt;encabezamiento&gt;</a:t>
            </a:r>
            <a:endParaRPr b="0" lang="es-M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s-MX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&lt;fecha/hora&gt;</a:t>
            </a:r>
            <a:endParaRPr b="0" lang="es-M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s-MX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&lt;pie de página&gt;</a:t>
            </a:r>
            <a:endParaRPr b="0" lang="es-M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01EB11E8-8B3A-4D2A-B930-D511CDE5DB05}" type="slidenum">
              <a:rPr b="0" lang="es-MX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body"/>
          </p:nvPr>
        </p:nvSpPr>
        <p:spPr>
          <a:xfrm>
            <a:off x="1001520" y="3271680"/>
            <a:ext cx="8018640" cy="3098880"/>
          </a:xfrm>
          <a:prstGeom prst="rect">
            <a:avLst/>
          </a:prstGeom>
        </p:spPr>
        <p:txBody>
          <a:bodyPr/>
          <a:p>
            <a:pPr marL="216000" indent="-216000">
              <a:lnSpc>
                <a:spcPct val="100000"/>
              </a:lnSpc>
            </a:pPr>
            <a:r>
              <a:rPr b="0" lang="es-M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Lomos de 2´</a:t>
            </a:r>
            <a:endParaRPr b="0" lang="es-M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TextShape 2"/>
          <p:cNvSpPr txBox="1"/>
          <p:nvPr/>
        </p:nvSpPr>
        <p:spPr>
          <a:xfrm>
            <a:off x="5676120" y="6543360"/>
            <a:ext cx="4343400" cy="3430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043EF75E-282F-4454-A78A-346DC448973D}" type="slidenum">
              <a:rPr b="0" lang="es-MX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6" name="" descr=""/>
          <p:cNvPicPr/>
          <p:nvPr/>
        </p:nvPicPr>
        <p:blipFill>
          <a:blip r:embed="rId2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37" name="" descr=""/>
          <p:cNvPicPr/>
          <p:nvPr/>
        </p:nvPicPr>
        <p:blipFill>
          <a:blip r:embed="rId3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M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M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692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692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s-E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Haga clic para modificar el estilo de título del patrón</a:t>
            </a:r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/>
          <a:p>
            <a:endParaRPr b="0" lang="es-M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245280"/>
            <a:ext cx="2895120" cy="475920"/>
          </a:xfrm>
          <a:prstGeom prst="rect">
            <a:avLst/>
          </a:prstGeom>
        </p:spPr>
        <p:txBody>
          <a:bodyPr/>
          <a:p>
            <a:endParaRPr b="0" lang="es-M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fld id="{310C0BBF-DAFD-492C-BBDF-BB9C81C6AE30}" type="slidenum">
              <a:rPr b="0" lang="es-MX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&lt;número&gt;</a:t>
            </a:fld>
            <a:endParaRPr b="0" lang="es-M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slideLayout" Target="../slideLayouts/slideLayout2.xml"/><Relationship Id="rId11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36360" y="28080"/>
            <a:ext cx="9143640" cy="6854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864000" y="122040"/>
            <a:ext cx="8011080" cy="5126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5" name="CustomShape 3"/>
          <p:cNvSpPr/>
          <p:nvPr/>
        </p:nvSpPr>
        <p:spPr>
          <a:xfrm>
            <a:off x="1175400" y="159840"/>
            <a:ext cx="7162560" cy="54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s-MX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Graphik Bold"/>
              </a:rPr>
              <a:t>UNIVERSIDAD POLITECNICA DE HUEJUTLA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MX" sz="1600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Graphik Medium"/>
              </a:rPr>
              <a:t>Rectoría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6" name="11 Imagen" descr=""/>
          <p:cNvPicPr/>
          <p:nvPr/>
        </p:nvPicPr>
        <p:blipFill>
          <a:blip r:embed="rId1"/>
          <a:srcRect l="65709" t="18384" r="16050" b="60763"/>
          <a:stretch/>
        </p:blipFill>
        <p:spPr>
          <a:xfrm rot="5400000">
            <a:off x="8387640" y="132120"/>
            <a:ext cx="386640" cy="441720"/>
          </a:xfrm>
          <a:prstGeom prst="rect">
            <a:avLst/>
          </a:prstGeom>
          <a:ln>
            <a:noFill/>
          </a:ln>
        </p:spPr>
      </p:pic>
      <p:pic>
        <p:nvPicPr>
          <p:cNvPr id="47" name="Picture 2" descr=""/>
          <p:cNvPicPr/>
          <p:nvPr/>
        </p:nvPicPr>
        <p:blipFill>
          <a:blip r:embed="rId2"/>
          <a:stretch/>
        </p:blipFill>
        <p:spPr>
          <a:xfrm rot="5400000">
            <a:off x="159120" y="134280"/>
            <a:ext cx="565560" cy="451800"/>
          </a:xfrm>
          <a:prstGeom prst="rect">
            <a:avLst/>
          </a:prstGeom>
          <a:ln>
            <a:noFill/>
          </a:ln>
        </p:spPr>
      </p:pic>
      <p:sp>
        <p:nvSpPr>
          <p:cNvPr id="48" name="CustomShape 4"/>
          <p:cNvSpPr/>
          <p:nvPr/>
        </p:nvSpPr>
        <p:spPr>
          <a:xfrm>
            <a:off x="35640" y="908640"/>
            <a:ext cx="9143640" cy="6854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9" name="CustomShape 5"/>
          <p:cNvSpPr/>
          <p:nvPr/>
        </p:nvSpPr>
        <p:spPr>
          <a:xfrm>
            <a:off x="862920" y="1002600"/>
            <a:ext cx="8011080" cy="5126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50" name="CustomShape 6"/>
          <p:cNvSpPr/>
          <p:nvPr/>
        </p:nvSpPr>
        <p:spPr>
          <a:xfrm>
            <a:off x="1174320" y="1040760"/>
            <a:ext cx="7162560" cy="54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s-MX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Graphik Bold"/>
              </a:rPr>
              <a:t>UNIVERSIDAD POLITECNICA DE HUEJUTLA 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MX" sz="1600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Graphik Medium"/>
              </a:rPr>
              <a:t>Dirección Académica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1" name="11 Imagen" descr=""/>
          <p:cNvPicPr/>
          <p:nvPr/>
        </p:nvPicPr>
        <p:blipFill>
          <a:blip r:embed="rId3"/>
          <a:srcRect l="65709" t="18384" r="16050" b="60763"/>
          <a:stretch/>
        </p:blipFill>
        <p:spPr>
          <a:xfrm rot="5400000">
            <a:off x="8386920" y="1013040"/>
            <a:ext cx="386640" cy="441720"/>
          </a:xfrm>
          <a:prstGeom prst="rect">
            <a:avLst/>
          </a:prstGeom>
          <a:ln>
            <a:noFill/>
          </a:ln>
        </p:spPr>
      </p:pic>
      <p:pic>
        <p:nvPicPr>
          <p:cNvPr id="52" name="Picture 2" descr=""/>
          <p:cNvPicPr/>
          <p:nvPr/>
        </p:nvPicPr>
        <p:blipFill>
          <a:blip r:embed="rId4"/>
          <a:stretch/>
        </p:blipFill>
        <p:spPr>
          <a:xfrm rot="5400000">
            <a:off x="158040" y="1014840"/>
            <a:ext cx="565560" cy="451800"/>
          </a:xfrm>
          <a:prstGeom prst="rect">
            <a:avLst/>
          </a:prstGeom>
          <a:ln>
            <a:noFill/>
          </a:ln>
        </p:spPr>
      </p:pic>
      <p:sp>
        <p:nvSpPr>
          <p:cNvPr id="53" name="CustomShape 7"/>
          <p:cNvSpPr/>
          <p:nvPr/>
        </p:nvSpPr>
        <p:spPr>
          <a:xfrm>
            <a:off x="39600" y="1929240"/>
            <a:ext cx="9143640" cy="68544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54" name="CustomShape 8"/>
          <p:cNvSpPr/>
          <p:nvPr/>
        </p:nvSpPr>
        <p:spPr>
          <a:xfrm>
            <a:off x="867240" y="2023200"/>
            <a:ext cx="8011080" cy="5126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r="5400000" dist="23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55" name="CustomShape 9"/>
          <p:cNvSpPr/>
          <p:nvPr/>
        </p:nvSpPr>
        <p:spPr>
          <a:xfrm>
            <a:off x="1178640" y="2061000"/>
            <a:ext cx="7162560" cy="546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s-MX" sz="1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Graphik Bold"/>
              </a:rPr>
              <a:t>UNIVERSIDAD POLITECNICA DE HUEJUTLA 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s-MX" sz="1600" spc="-1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Graphik Medium"/>
              </a:rPr>
              <a:t>Subdirección de Planeación</a:t>
            </a:r>
            <a:endParaRPr b="0" lang="es-MX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6" name="11 Imagen" descr=""/>
          <p:cNvPicPr/>
          <p:nvPr/>
        </p:nvPicPr>
        <p:blipFill>
          <a:blip r:embed="rId5"/>
          <a:srcRect l="65709" t="18384" r="16050" b="60763"/>
          <a:stretch/>
        </p:blipFill>
        <p:spPr>
          <a:xfrm rot="5400000">
            <a:off x="8390880" y="2033280"/>
            <a:ext cx="386640" cy="441720"/>
          </a:xfrm>
          <a:prstGeom prst="rect">
            <a:avLst/>
          </a:prstGeom>
          <a:ln>
            <a:noFill/>
          </a:ln>
        </p:spPr>
      </p:pic>
      <p:pic>
        <p:nvPicPr>
          <p:cNvPr id="57" name="Picture 2" descr=""/>
          <p:cNvPicPr/>
          <p:nvPr/>
        </p:nvPicPr>
        <p:blipFill>
          <a:blip r:embed="rId6"/>
          <a:stretch/>
        </p:blipFill>
        <p:spPr>
          <a:xfrm rot="5400000">
            <a:off x="162000" y="2035440"/>
            <a:ext cx="565560" cy="451800"/>
          </a:xfrm>
          <a:prstGeom prst="rect">
            <a:avLst/>
          </a:prstGeom>
          <a:ln>
            <a:noFill/>
          </a:ln>
        </p:spPr>
      </p:pic>
      <p:pic>
        <p:nvPicPr>
          <p:cNvPr id="58" name="Imagen 24" descr=""/>
          <p:cNvPicPr/>
          <p:nvPr/>
        </p:nvPicPr>
        <p:blipFill>
          <a:blip r:embed="rId7"/>
          <a:stretch/>
        </p:blipFill>
        <p:spPr>
          <a:xfrm rot="5400000">
            <a:off x="7764120" y="282960"/>
            <a:ext cx="454320" cy="172080"/>
          </a:xfrm>
          <a:prstGeom prst="rect">
            <a:avLst/>
          </a:prstGeom>
          <a:ln>
            <a:noFill/>
          </a:ln>
        </p:spPr>
      </p:pic>
      <p:pic>
        <p:nvPicPr>
          <p:cNvPr id="59" name="Imagen 28" descr=""/>
          <p:cNvPicPr/>
          <p:nvPr/>
        </p:nvPicPr>
        <p:blipFill>
          <a:blip r:embed="rId8"/>
          <a:stretch/>
        </p:blipFill>
        <p:spPr>
          <a:xfrm rot="5400000">
            <a:off x="7740360" y="1144080"/>
            <a:ext cx="454320" cy="172080"/>
          </a:xfrm>
          <a:prstGeom prst="rect">
            <a:avLst/>
          </a:prstGeom>
          <a:ln>
            <a:noFill/>
          </a:ln>
        </p:spPr>
      </p:pic>
      <p:pic>
        <p:nvPicPr>
          <p:cNvPr id="60" name="Imagen 30" descr=""/>
          <p:cNvPicPr/>
          <p:nvPr/>
        </p:nvPicPr>
        <p:blipFill>
          <a:blip r:embed="rId9"/>
          <a:stretch/>
        </p:blipFill>
        <p:spPr>
          <a:xfrm rot="5400000">
            <a:off x="7738920" y="2163960"/>
            <a:ext cx="454320" cy="1720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3435</TotalTime>
  <Application>LibreOffice/5.1.6.2$Linux_x86 LibreOffice_project/10m0$Build-2</Application>
  <Words>23</Words>
  <Paragraphs>8</Paragraphs>
  <Company>ESCOLAR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2012-05-02T22:00:30Z</dcterms:created>
  <dc:creator>Dianis</dc:creator>
  <dc:description/>
  <dc:language>es-MX</dc:language>
  <cp:lastModifiedBy>Lic. Daniela</cp:lastModifiedBy>
  <cp:lastPrinted>2016-12-14T15:25:27Z</cp:lastPrinted>
  <dcterms:modified xsi:type="dcterms:W3CDTF">2018-10-08T14:07:41Z</dcterms:modified>
  <cp:revision>166</cp:revision>
  <dc:subject/>
  <dc:title>Diapositiva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ESCOLAR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Carta (216 x 279 mm)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